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de-DE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94C"/>
    <a:srgbClr val="34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73"/>
  </p:normalViewPr>
  <p:slideViewPr>
    <p:cSldViewPr snapToGrid="0" snapToObjects="1">
      <p:cViewPr varScale="1">
        <p:scale>
          <a:sx n="31" d="100"/>
          <a:sy n="31" d="100"/>
        </p:scale>
        <p:origin x="50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3800" y="7697594"/>
            <a:ext cx="26112371" cy="282079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7000" b="0" i="0">
                <a:solidFill>
                  <a:srgbClr val="0029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endParaRPr lang="de-DE" dirty="0"/>
          </a:p>
          <a:p>
            <a:pPr lvl="0"/>
            <a:r>
              <a:rPr lang="de-DE" dirty="0"/>
              <a:t>Headline 2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463801" y="14202113"/>
            <a:ext cx="12807832" cy="8200687"/>
          </a:xfrm>
          <a:prstGeom prst="rect">
            <a:avLst/>
          </a:prstGeom>
        </p:spPr>
        <p:txBody>
          <a:bodyPr/>
          <a:lstStyle>
            <a:lvl1pPr marL="668338" indent="-6683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/>
              <a:defRPr sz="2500" b="0" i="0">
                <a:solidFill>
                  <a:srgbClr val="34343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Fließtext oder Aufzählungen</a:t>
            </a:r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D7CDF9D6-505D-2249-9DBA-2B2A8797799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2463801" y="30490889"/>
            <a:ext cx="12807832" cy="8200687"/>
          </a:xfrm>
          <a:prstGeom prst="rect">
            <a:avLst/>
          </a:prstGeom>
        </p:spPr>
        <p:txBody>
          <a:bodyPr/>
          <a:lstStyle>
            <a:lvl1pPr marL="668338" indent="-6683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/>
              <a:defRPr sz="2500" b="0" i="0">
                <a:solidFill>
                  <a:srgbClr val="34343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Fließtext oder Aufzählungen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5E4B6A7C-87E1-FC46-89A5-C24B83589548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2463800" y="24041284"/>
            <a:ext cx="12807832" cy="4729336"/>
          </a:xfrm>
          <a:prstGeom prst="rect">
            <a:avLst/>
          </a:prstGeom>
        </p:spPr>
        <p:txBody>
          <a:bodyPr/>
          <a:lstStyle>
            <a:lvl1pPr marL="668338" indent="-6683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/>
              <a:defRPr sz="2500" b="0" i="0">
                <a:solidFill>
                  <a:srgbClr val="34343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Fließtext oder Aufzählungen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34728258-3284-714D-9D74-9DD0320AB6B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5768339" y="14202113"/>
            <a:ext cx="12807832" cy="8200687"/>
          </a:xfrm>
          <a:prstGeom prst="rect">
            <a:avLst/>
          </a:prstGeom>
        </p:spPr>
        <p:txBody>
          <a:bodyPr/>
          <a:lstStyle>
            <a:lvl1pPr marL="668338" indent="-6683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/>
              <a:defRPr sz="2500" b="0" i="0">
                <a:solidFill>
                  <a:srgbClr val="34343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Fließtext oder Aufzählungen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D9E8ED89-ABA4-9C41-814C-6DE6A8F7B67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15768339" y="30490889"/>
            <a:ext cx="12807832" cy="8200687"/>
          </a:xfrm>
          <a:prstGeom prst="rect">
            <a:avLst/>
          </a:prstGeom>
        </p:spPr>
        <p:txBody>
          <a:bodyPr/>
          <a:lstStyle>
            <a:lvl1pPr marL="668338" indent="-6683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/>
              <a:defRPr sz="2500" b="0" i="0">
                <a:solidFill>
                  <a:srgbClr val="34343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Fließtext oder Aufzählungen</a:t>
            </a:r>
            <a:endParaRPr lang="en-US" dirty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B59D0861-D4FD-4E49-91C4-D22D44E52723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15768338" y="24041284"/>
            <a:ext cx="12807832" cy="4729336"/>
          </a:xfrm>
          <a:prstGeom prst="rect">
            <a:avLst/>
          </a:prstGeom>
        </p:spPr>
        <p:txBody>
          <a:bodyPr/>
          <a:lstStyle>
            <a:lvl1pPr marL="668338" indent="-6683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/>
              <a:defRPr sz="2500" b="0" i="0">
                <a:solidFill>
                  <a:srgbClr val="34343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Fließtext oder Aufzählungen</a:t>
            </a:r>
            <a:endParaRPr lang="en-US" dirty="0"/>
          </a:p>
        </p:txBody>
      </p:sp>
      <p:sp>
        <p:nvSpPr>
          <p:cNvPr id="98" name="Text Placeholder 2">
            <a:extLst>
              <a:ext uri="{FF2B5EF4-FFF2-40B4-BE49-F238E27FC236}">
                <a16:creationId xmlns:a16="http://schemas.microsoft.com/office/drawing/2014/main" id="{959F7B4E-0638-3F4F-BA2E-AE2A4A85A7A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463798" y="4876800"/>
            <a:ext cx="26112371" cy="282079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9000" b="0" i="0">
                <a:solidFill>
                  <a:srgbClr val="0029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endParaRPr lang="de-DE" dirty="0"/>
          </a:p>
          <a:p>
            <a:pPr lvl="0"/>
            <a:r>
              <a:rPr lang="de-DE" dirty="0"/>
              <a:t>Headline 1</a:t>
            </a:r>
          </a:p>
          <a:p>
            <a:pPr lvl="0"/>
            <a:endParaRPr lang="en-US" dirty="0"/>
          </a:p>
        </p:txBody>
      </p:sp>
      <p:sp>
        <p:nvSpPr>
          <p:cNvPr id="106" name="Textplatzhalter 105">
            <a:extLst>
              <a:ext uri="{FF2B5EF4-FFF2-40B4-BE49-F238E27FC236}">
                <a16:creationId xmlns:a16="http://schemas.microsoft.com/office/drawing/2014/main" id="{7DFF5D01-E1F8-E244-AEDF-AB97C455A70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63800" y="10781752"/>
            <a:ext cx="26112369" cy="6635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Ansprechpartner:</a:t>
            </a:r>
          </a:p>
        </p:txBody>
      </p:sp>
      <p:sp>
        <p:nvSpPr>
          <p:cNvPr id="108" name="Textplatzhalter 107">
            <a:extLst>
              <a:ext uri="{FF2B5EF4-FFF2-40B4-BE49-F238E27FC236}">
                <a16:creationId xmlns:a16="http://schemas.microsoft.com/office/drawing/2014/main" id="{0E08F16C-FB3E-DC43-991D-7A34C442C6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463800" y="13164147"/>
            <a:ext cx="12807950" cy="8314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 b="0" i="0">
                <a:solidFill>
                  <a:srgbClr val="0029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1. Headline</a:t>
            </a:r>
          </a:p>
        </p:txBody>
      </p:sp>
      <p:sp>
        <p:nvSpPr>
          <p:cNvPr id="110" name="Textplatzhalter 109">
            <a:extLst>
              <a:ext uri="{FF2B5EF4-FFF2-40B4-BE49-F238E27FC236}">
                <a16:creationId xmlns:a16="http://schemas.microsoft.com/office/drawing/2014/main" id="{F0EA9A03-5154-0048-A6E4-80174F94DE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768638" y="13163550"/>
            <a:ext cx="12807950" cy="831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 b="0" i="0">
                <a:solidFill>
                  <a:srgbClr val="0029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4. Headline</a:t>
            </a:r>
          </a:p>
        </p:txBody>
      </p:sp>
      <p:sp>
        <p:nvSpPr>
          <p:cNvPr id="112" name="Textplatzhalter 111">
            <a:extLst>
              <a:ext uri="{FF2B5EF4-FFF2-40B4-BE49-F238E27FC236}">
                <a16:creationId xmlns:a16="http://schemas.microsoft.com/office/drawing/2014/main" id="{3E47CE1D-A814-3942-8CC8-F8865FE2476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63800" y="23003472"/>
            <a:ext cx="12807950" cy="866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 b="0" i="0">
                <a:solidFill>
                  <a:srgbClr val="0029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2. Headline</a:t>
            </a:r>
          </a:p>
        </p:txBody>
      </p:sp>
      <p:sp>
        <p:nvSpPr>
          <p:cNvPr id="114" name="Textplatzhalter 113">
            <a:extLst>
              <a:ext uri="{FF2B5EF4-FFF2-40B4-BE49-F238E27FC236}">
                <a16:creationId xmlns:a16="http://schemas.microsoft.com/office/drawing/2014/main" id="{510EEA27-786B-5B4A-BB89-20C06925205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768638" y="23002875"/>
            <a:ext cx="12807950" cy="866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 b="0" i="0">
                <a:solidFill>
                  <a:srgbClr val="0029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5. Headline</a:t>
            </a:r>
          </a:p>
        </p:txBody>
      </p:sp>
      <p:sp>
        <p:nvSpPr>
          <p:cNvPr id="116" name="Textplatzhalter 115">
            <a:extLst>
              <a:ext uri="{FF2B5EF4-FFF2-40B4-BE49-F238E27FC236}">
                <a16:creationId xmlns:a16="http://schemas.microsoft.com/office/drawing/2014/main" id="{07BBC5E8-813E-1249-9B60-B15C72838D5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463800" y="29549725"/>
            <a:ext cx="12807950" cy="769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 b="0" i="0">
                <a:solidFill>
                  <a:srgbClr val="0029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3. Headline</a:t>
            </a:r>
          </a:p>
        </p:txBody>
      </p:sp>
      <p:sp>
        <p:nvSpPr>
          <p:cNvPr id="118" name="Textplatzhalter 117">
            <a:extLst>
              <a:ext uri="{FF2B5EF4-FFF2-40B4-BE49-F238E27FC236}">
                <a16:creationId xmlns:a16="http://schemas.microsoft.com/office/drawing/2014/main" id="{8562DE03-9BBF-904C-9F40-66008144AC7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768638" y="29549725"/>
            <a:ext cx="12807950" cy="769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 b="0" i="0">
                <a:solidFill>
                  <a:srgbClr val="0029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6. Headline</a:t>
            </a:r>
          </a:p>
        </p:txBody>
      </p:sp>
      <p:sp>
        <p:nvSpPr>
          <p:cNvPr id="122" name="Textplatzhalter 121">
            <a:extLst>
              <a:ext uri="{FF2B5EF4-FFF2-40B4-BE49-F238E27FC236}">
                <a16:creationId xmlns:a16="http://schemas.microsoft.com/office/drawing/2014/main" id="{23639EC7-564B-5040-8A8A-DB2DE55A248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63800" y="39077900"/>
            <a:ext cx="12807950" cy="238283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None/>
              <a:defRPr sz="2000" b="0" i="0">
                <a:solidFill>
                  <a:srgbClr val="34343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Quellen, Link oder Kontakt</a:t>
            </a:r>
          </a:p>
        </p:txBody>
      </p:sp>
      <p:sp>
        <p:nvSpPr>
          <p:cNvPr id="124" name="Bildplatzhalter 123">
            <a:extLst>
              <a:ext uri="{FF2B5EF4-FFF2-40B4-BE49-F238E27FC236}">
                <a16:creationId xmlns:a16="http://schemas.microsoft.com/office/drawing/2014/main" id="{5637BAB2-D522-8A40-B5A6-25DB01C7EF91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5768638" y="39077900"/>
            <a:ext cx="5811837" cy="2382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Logo</a:t>
            </a: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10E971E8-3D3C-0D4E-9CD7-06E6AFEB17E5}"/>
              </a:ext>
            </a:extLst>
          </p:cNvPr>
          <p:cNvSpPr txBox="1"/>
          <p:nvPr userDrawn="1"/>
        </p:nvSpPr>
        <p:spPr>
          <a:xfrm>
            <a:off x="22077363" y="40411845"/>
            <a:ext cx="664622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7500" dirty="0" err="1">
                <a:solidFill>
                  <a:srgbClr val="00294C"/>
                </a:solidFill>
              </a:rPr>
              <a:t>www.uibk.ac.at</a:t>
            </a:r>
            <a:endParaRPr lang="de-DE" sz="7500" dirty="0">
              <a:solidFill>
                <a:srgbClr val="002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2B4E1004-C1A2-754D-83AE-FC3A57AC6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503"/>
            <a:ext cx="30275213" cy="4279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2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72" userDrawn="1">
          <p15:clr>
            <a:srgbClr val="F26B43"/>
          </p15:clr>
        </p15:guide>
        <p15:guide id="2" pos="15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197137B7-EA79-FE4B-8608-9CECD82520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5" name="Inhaltsplatzhalter 34">
            <a:extLst>
              <a:ext uri="{FF2B5EF4-FFF2-40B4-BE49-F238E27FC236}">
                <a16:creationId xmlns:a16="http://schemas.microsoft.com/office/drawing/2014/main" id="{1C6E333E-F80F-8444-95BB-7797967F4A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6" name="Inhaltsplatzhalter 35">
            <a:extLst>
              <a:ext uri="{FF2B5EF4-FFF2-40B4-BE49-F238E27FC236}">
                <a16:creationId xmlns:a16="http://schemas.microsoft.com/office/drawing/2014/main" id="{DD1F6CAC-FAE9-E44D-9F41-C700534EEAED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7" name="Inhaltsplatzhalter 36">
            <a:extLst>
              <a:ext uri="{FF2B5EF4-FFF2-40B4-BE49-F238E27FC236}">
                <a16:creationId xmlns:a16="http://schemas.microsoft.com/office/drawing/2014/main" id="{4D430A6A-8B22-5E4D-A178-C6DE726A7207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8" name="Inhaltsplatzhalter 37">
            <a:extLst>
              <a:ext uri="{FF2B5EF4-FFF2-40B4-BE49-F238E27FC236}">
                <a16:creationId xmlns:a16="http://schemas.microsoft.com/office/drawing/2014/main" id="{4F382090-C106-864C-A4CC-85181C7270FC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9" name="Inhaltsplatzhalter 38">
            <a:extLst>
              <a:ext uri="{FF2B5EF4-FFF2-40B4-BE49-F238E27FC236}">
                <a16:creationId xmlns:a16="http://schemas.microsoft.com/office/drawing/2014/main" id="{CDDF2154-7C2D-7949-ABEE-F6C50655ACD5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0" name="Inhaltsplatzhalter 39">
            <a:extLst>
              <a:ext uri="{FF2B5EF4-FFF2-40B4-BE49-F238E27FC236}">
                <a16:creationId xmlns:a16="http://schemas.microsoft.com/office/drawing/2014/main" id="{95CD3475-EDC3-C547-8C5C-05DB04755F83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E2E69752-2BA3-6941-848E-C52B0C3235BF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2" name="Textplatzhalter 41">
            <a:extLst>
              <a:ext uri="{FF2B5EF4-FFF2-40B4-BE49-F238E27FC236}">
                <a16:creationId xmlns:a16="http://schemas.microsoft.com/office/drawing/2014/main" id="{8839731F-4BA5-9344-B50E-8E23A332510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CA327E9F-9429-6A41-A526-C716BA7951A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4" name="Textplatzhalter 43">
            <a:extLst>
              <a:ext uri="{FF2B5EF4-FFF2-40B4-BE49-F238E27FC236}">
                <a16:creationId xmlns:a16="http://schemas.microsoft.com/office/drawing/2014/main" id="{262D9138-7360-3C41-B378-86BC5008E9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D30E55FD-243A-A043-B0CA-B0BFC70C527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6" name="Textplatzhalter 45">
            <a:extLst>
              <a:ext uri="{FF2B5EF4-FFF2-40B4-BE49-F238E27FC236}">
                <a16:creationId xmlns:a16="http://schemas.microsoft.com/office/drawing/2014/main" id="{CE9F640D-0F40-AA41-BBC4-2FD509188E4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7" name="Textplatzhalter 46">
            <a:extLst>
              <a:ext uri="{FF2B5EF4-FFF2-40B4-BE49-F238E27FC236}">
                <a16:creationId xmlns:a16="http://schemas.microsoft.com/office/drawing/2014/main" id="{D6B81AD0-F6FD-9C46-B8CF-5BD70C8993A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8" name="Textplatzhalter 47">
            <a:extLst>
              <a:ext uri="{FF2B5EF4-FFF2-40B4-BE49-F238E27FC236}">
                <a16:creationId xmlns:a16="http://schemas.microsoft.com/office/drawing/2014/main" id="{11409DEE-6A5B-0740-BE38-7A0CC4EE19E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0" name="Textplatzhalter 49">
            <a:extLst>
              <a:ext uri="{FF2B5EF4-FFF2-40B4-BE49-F238E27FC236}">
                <a16:creationId xmlns:a16="http://schemas.microsoft.com/office/drawing/2014/main" id="{BFC3859F-32D9-7C40-AACE-140042C71B5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1" name="Bildplatzhalter 50">
            <a:extLst>
              <a:ext uri="{FF2B5EF4-FFF2-40B4-BE49-F238E27FC236}">
                <a16:creationId xmlns:a16="http://schemas.microsoft.com/office/drawing/2014/main" id="{207BFF32-6CB9-1144-ADCC-A510AB274DF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3448275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Universität Innsbruck">
      <a:dk1>
        <a:srgbClr val="343433"/>
      </a:dk1>
      <a:lt1>
        <a:srgbClr val="FFFFFF"/>
      </a:lt1>
      <a:dk2>
        <a:srgbClr val="44546A"/>
      </a:dk2>
      <a:lt2>
        <a:srgbClr val="E7E6E6"/>
      </a:lt2>
      <a:accent1>
        <a:srgbClr val="00294C"/>
      </a:accent1>
      <a:accent2>
        <a:srgbClr val="EA8B2D"/>
      </a:accent2>
      <a:accent3>
        <a:srgbClr val="CACBCA"/>
      </a:accent3>
      <a:accent4>
        <a:srgbClr val="898A89"/>
      </a:accent4>
      <a:accent5>
        <a:srgbClr val="767776"/>
      </a:accent5>
      <a:accent6>
        <a:srgbClr val="4C4D4C"/>
      </a:accent6>
      <a:hlink>
        <a:srgbClr val="343433"/>
      </a:hlink>
      <a:folHlink>
        <a:srgbClr val="34343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Microsoft Office-Benutzer</dc:creator>
  <cp:keywords/>
  <dc:description/>
  <cp:lastModifiedBy>Microsoft Office-Benutzer</cp:lastModifiedBy>
  <cp:revision>15</cp:revision>
  <dcterms:created xsi:type="dcterms:W3CDTF">2020-07-29T11:43:28Z</dcterms:created>
  <dcterms:modified xsi:type="dcterms:W3CDTF">2020-07-30T09:02:39Z</dcterms:modified>
  <cp:category/>
</cp:coreProperties>
</file>